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46535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503373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957353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49084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24465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053117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449523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58969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593970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2668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80408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pt-BR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AEAE61-5F56-4815-BA9D-B7AB4A7112C6}" type="datetimeFigureOut">
              <a:rPr lang="pt-BR" smtClean="0"/>
              <a:t>21/11/2014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C3933A-F3C9-43DA-B1AD-B48350D90373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93870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0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208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0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69069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0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0329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0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8037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0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8762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0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1059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0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762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0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905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0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48871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0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15669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0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04691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143" y="14068"/>
            <a:ext cx="783771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11831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Begnini</dc:creator>
  <cp:lastModifiedBy>Lucas Begnini</cp:lastModifiedBy>
  <cp:revision>2</cp:revision>
  <dcterms:created xsi:type="dcterms:W3CDTF">2014-11-21T22:55:42Z</dcterms:created>
  <dcterms:modified xsi:type="dcterms:W3CDTF">2014-11-21T22:56:12Z</dcterms:modified>
</cp:coreProperties>
</file>

<file path=docProps/thumbnail.jpeg>
</file>